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9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Short Stack" panose="020B0604020202020204" charset="0"/>
      <p:regular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3866920"/>
            <a:ext cx="9144000" cy="29910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0" y="0"/>
            <a:ext cx="9144000" cy="38670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1473795" y="5052545"/>
            <a:ext cx="56370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sz="2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4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sz="5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 rot="5400000">
            <a:off x="3368100" y="-731581"/>
            <a:ext cx="34746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 rot="5400000">
            <a:off x="-436692" y="1966967"/>
            <a:ext cx="52383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 rot="5400000">
            <a:off x="3291300" y="764219"/>
            <a:ext cx="4894800" cy="48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0" y="3866920"/>
            <a:ext cx="9144000" cy="299100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0" y="0"/>
            <a:ext cx="9144000" cy="386700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2033195" y="2172648"/>
            <a:ext cx="5966700" cy="24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2022438" y="4607511"/>
            <a:ext cx="59706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142999" y="731519"/>
            <a:ext cx="33468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4645152" y="731520"/>
            <a:ext cx="33468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1156447" y="1400327"/>
            <a:ext cx="3346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7190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7190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60679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60679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60679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60679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60679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3"/>
          </p:nvPr>
        </p:nvSpPr>
        <p:spPr>
          <a:xfrm>
            <a:off x="4647302" y="731520"/>
            <a:ext cx="334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7190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7190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60679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60679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60679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60679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60679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00" cy="1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93515" y="731520"/>
            <a:ext cx="40170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9370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1075765" y="3497802"/>
            <a:ext cx="33888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560"/>
              <a:buFont typeface="Georgia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300"/>
              <a:buFont typeface="Georgia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0" y="3866920"/>
            <a:ext cx="9144000" cy="299100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0" y="0"/>
            <a:ext cx="9144000" cy="386700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Shape 165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0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fadeDir="5400012" sy="-100000" algn="bl" rotWithShape="0"/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200" cy="21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560"/>
              <a:buFont typeface="Georgia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300"/>
              <a:buFont typeface="Georgia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8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ackiec1006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ctrTitle"/>
          </p:nvPr>
        </p:nvSpPr>
        <p:spPr>
          <a:xfrm>
            <a:off x="685800" y="508001"/>
            <a:ext cx="7772400" cy="22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0000"/>
                </a:solidFill>
              </a:rPr>
              <a:t>I’M A CAREER SPECIALIST.  Now what do I do?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3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r>
              <a:rPr lang="en-US" sz="333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rgbClr val="FF0000"/>
              </a:buClr>
              <a:buSzPts val="3330"/>
              <a:buFont typeface="Arial"/>
              <a:buNone/>
            </a:pPr>
            <a:r>
              <a:rPr lang="en-US" sz="333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SCOIS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rgbClr val="888888"/>
              </a:buClr>
              <a:buSzPts val="3330"/>
              <a:buFont typeface="Arial"/>
              <a:buNone/>
            </a:pPr>
            <a:endParaRPr sz="333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r>
              <a:rPr lang="en-US" sz="2775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Jackie Collum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r>
              <a:rPr lang="en-US" sz="2775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Specialist (Retired Spring 2020)</a:t>
            </a:r>
            <a:endParaRPr sz="2775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Short Stack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What will you need?</a:t>
            </a:r>
            <a:endParaRPr sz="4400" b="0" i="0" u="none" strike="noStrike" cap="none">
              <a:solidFill>
                <a:srgbClr val="FF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en-US" sz="3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classes do I need to take in high school?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en-US" sz="3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requirements to graduate from high school?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en-US" sz="3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the difference between a certificate, diploma, and a degree?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en-US" sz="3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GPA?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en-US" sz="3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college entrance exam?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39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Short Stack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What will happen when I get there?</a:t>
            </a:r>
            <a:endParaRPr sz="4000" b="0" i="0" u="none" strike="noStrike" cap="none">
              <a:solidFill>
                <a:srgbClr val="FF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8229600" cy="4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will the working conditions be like?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of the tasks I will have to perform?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skills and abilities will I need?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there be jobs available?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will I earn?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Short Stack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How do I prepare?</a:t>
            </a:r>
            <a:endParaRPr sz="4000" b="1" i="0" u="none" strike="noStrike" cap="none">
              <a:solidFill>
                <a:srgbClr val="FF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7499" y="1397000"/>
            <a:ext cx="8556625" cy="5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my major/program of studies?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I need a certificate?  Degree? License?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444500"/>
            <a:ext cx="8229600" cy="1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Short Stack"/>
              <a:buNone/>
            </a:pPr>
            <a:r>
              <a:rPr lang="en-US" sz="3959" b="1" i="0" u="none" strike="noStrike" cap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What roads can you take?</a:t>
            </a:r>
            <a:br>
              <a:rPr lang="en-US" sz="3959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Major/Program of studies?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can I study that?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difference between Public and Private colleges?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In-state - versus - Out of state?</a:t>
            </a:r>
            <a:endParaRPr/>
          </a:p>
          <a:p>
            <a:pPr marL="342900" marR="0" lvl="0" indent="-88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Short Stack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How much will it cost?</a:t>
            </a:r>
            <a:endParaRPr sz="4000" b="1" i="0" u="none" strike="noStrike" cap="none">
              <a:solidFill>
                <a:srgbClr val="FF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Tuition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Books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 fees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Room and Board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Short Stack"/>
              <a:buNone/>
            </a:pPr>
            <a:r>
              <a:rPr lang="en-US" sz="3959" b="0" i="0" u="none" strike="noStrike" cap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Meanwhile….in the real world</a:t>
            </a:r>
            <a:endParaRPr sz="3959" b="0" i="0" u="none" strike="noStrike" cap="none">
              <a:solidFill>
                <a:srgbClr val="FF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MicroCareerBurst Online Job Shadowing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Reality Check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Football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Nitrotype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Roadtrip Nation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0000"/>
                </a:solidFill>
              </a:rPr>
              <a:t>I’M A CAREER SPECIALIST.  Now what do I do?</a:t>
            </a:r>
            <a:endParaRPr sz="4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Jackie Collum, GCDF, CDFI, HS-BSP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Specialist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Jackiec1006@gmail.com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/>
              <a:t>843-307-3894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428164" y="5730875"/>
            <a:ext cx="65124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</a:pPr>
            <a:r>
              <a:rPr lang="en-US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the process of being updated</a:t>
            </a:r>
            <a:endParaRPr sz="2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8" name="Shape 188" descr="Screen Shot 2018-03-08 at 12.44.10 P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985" r="6985"/>
          <a:stretch/>
        </p:blipFill>
        <p:spPr>
          <a:xfrm>
            <a:off x="1936750" y="127000"/>
            <a:ext cx="5365800" cy="53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9779000" y="4013310"/>
            <a:ext cx="22860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</a:pPr>
            <a:r>
              <a:rPr lang="en-US" sz="2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the process of being updated</a:t>
            </a:r>
            <a:endParaRPr sz="2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0"/>
            <a:ext cx="790540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380539" y="4378711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73888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</a:pPr>
            <a:r>
              <a:rPr lang="en-US"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SOFT SKILLS</a:t>
            </a:r>
            <a:endParaRPr sz="4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809626" y="238124"/>
            <a:ext cx="7496100" cy="3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9624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240"/>
              <a:buFont typeface="Georgia"/>
              <a:buChar char="*"/>
            </a:pPr>
            <a:r>
              <a:rPr lang="en-US" sz="4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LEARNING TO LIVE</a:t>
            </a:r>
            <a:endParaRPr/>
          </a:p>
          <a:p>
            <a:pPr marL="228600" marR="0" lvl="0" indent="0" algn="ctr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endParaRPr sz="2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algn="ctr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r>
              <a:rPr lang="en-US"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PERSONAL/SOCIAL DEVELOPMENT</a:t>
            </a:r>
            <a:endParaRPr/>
          </a:p>
          <a:p>
            <a:pPr marL="45720" marR="0" lvl="0" indent="0" algn="ctr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endParaRPr sz="2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algn="ctr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r>
              <a:rPr lang="en-US" sz="2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CHARACTER EDUCATION</a:t>
            </a:r>
            <a:endParaRPr sz="2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285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73888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</a:pPr>
            <a:r>
              <a:rPr lang="en-US"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SOFT SKILLS</a:t>
            </a:r>
            <a:endParaRPr sz="4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063625" y="301624"/>
            <a:ext cx="7397700" cy="3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9624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240"/>
              <a:buFont typeface="Georgia"/>
              <a:buChar char="*"/>
            </a:pPr>
            <a:r>
              <a:rPr lang="en-US" sz="4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LEARNING TO LEARN</a:t>
            </a:r>
            <a:endParaRPr sz="4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marR="0" lvl="0" indent="0" algn="ctr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endParaRPr sz="2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algn="ctr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r>
              <a:rPr lang="en-US"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ACADEMIC DEVELOPMENT</a:t>
            </a:r>
            <a:endParaRPr sz="2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algn="ctr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endParaRPr sz="2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algn="ctr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r>
              <a:rPr lang="en-US" sz="2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STUDY  SKILLS</a:t>
            </a:r>
            <a:endParaRPr sz="2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endParaRPr sz="2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730250" y="4372167"/>
            <a:ext cx="7810500" cy="23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73888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</a:pPr>
            <a:r>
              <a:rPr lang="en-US"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EVERYTHING ELSE WE DO TO HELP STUDENTS GET THERE!!</a:t>
            </a:r>
            <a:endParaRPr sz="4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1143000" y="396875"/>
            <a:ext cx="7162800" cy="3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9624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240"/>
              <a:buFont typeface="Georgia"/>
              <a:buChar char="*"/>
            </a:pPr>
            <a:r>
              <a:rPr lang="en-US" sz="4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LEARNING TO WORK</a:t>
            </a:r>
            <a:endParaRPr sz="4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marR="0" lvl="0" indent="0" algn="ctr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endParaRPr sz="2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algn="ctr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r>
              <a:rPr lang="en-US"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CAREER DEVELOPMENT</a:t>
            </a:r>
            <a:endParaRPr sz="2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algn="ctr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endParaRPr sz="2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algn="ctr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r>
              <a:rPr lang="en-US" sz="2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MAKING THE TRANSITION FROM SCHOOL TO WORK</a:t>
            </a:r>
            <a:endParaRPr sz="2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endParaRPr sz="2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58749" y="223520"/>
            <a:ext cx="2286000" cy="6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90144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144"/>
              <a:buFont typeface="Georgia"/>
              <a:buChar char="*"/>
            </a:pPr>
            <a:r>
              <a:rPr lang="en-US" sz="4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</a:t>
            </a:r>
            <a:br>
              <a:rPr lang="en-US" sz="4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4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</a:t>
            </a:r>
            <a:br>
              <a:rPr lang="en-US" sz="4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4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do!</a:t>
            </a:r>
            <a:br>
              <a:rPr lang="en-US" sz="4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1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4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2577147" y="249871"/>
            <a:ext cx="6428100" cy="5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endParaRPr sz="2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9" name="Shape 219" descr="Screen Shot 2018-03-08 at 11.55.40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9342" y="249872"/>
            <a:ext cx="6564657" cy="551275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158748" y="6005297"/>
            <a:ext cx="8846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https://ed.sc.gov/scdoe/assets/File/agency/ccr/Career-and-Technology-Education/documents/Ann4SCCDGCPM062308Finalpostedaug2011.pdf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508000"/>
            <a:ext cx="8229600" cy="600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lang="en-US" sz="4400" b="1" i="0" u="none" strike="noStrike" cap="none" dirty="0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Where are you going?</a:t>
            </a:r>
            <a:endParaRPr dirty="0"/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lang="en-US" sz="4400" b="1" i="0" u="none" strike="noStrike" cap="none" dirty="0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What will you need?</a:t>
            </a:r>
            <a:endParaRPr dirty="0"/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lang="en-US" sz="4400" b="1" i="0" u="none" strike="noStrike" cap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What will happen when you get there?</a:t>
            </a:r>
            <a:endParaRPr/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lang="en-US" sz="4400" b="1" i="0" u="none" strike="noStrike" cap="none" dirty="0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How do you prepare?</a:t>
            </a:r>
            <a:endParaRPr dirty="0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Char char="•"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What roads can you take?</a:t>
            </a:r>
            <a:endParaRPr dirty="0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Char char="•"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How much will it cost?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6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Short Stack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Where are you going?</a:t>
            </a:r>
            <a:endParaRPr sz="4400" b="1" i="0" u="none" strike="noStrike" cap="none">
              <a:solidFill>
                <a:srgbClr val="FF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1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77"/>
              <a:buFont typeface="Arial"/>
              <a:buChar char="•"/>
            </a:pPr>
            <a:r>
              <a:rPr lang="en-US" sz="397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Career Clusters Clusters</a:t>
            </a:r>
            <a:endParaRPr sz="3977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>
                <a:schemeClr val="dk1"/>
              </a:buClr>
              <a:buSzPts val="3977"/>
              <a:buFont typeface="Arial"/>
              <a:buChar char="•"/>
            </a:pPr>
            <a:r>
              <a:rPr lang="en-US" sz="397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out about you.  What are your interests?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>
                <a:schemeClr val="dk1"/>
              </a:buClr>
              <a:buSzPts val="3977"/>
              <a:buFont typeface="Arial"/>
              <a:buChar char="•"/>
            </a:pPr>
            <a:r>
              <a:rPr lang="en-US" sz="397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 with a SCOIS assessment.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>
                <a:schemeClr val="dk1"/>
              </a:buClr>
              <a:buSzPts val="3977"/>
              <a:buFont typeface="Arial"/>
              <a:buChar char="•"/>
            </a:pPr>
            <a:r>
              <a:rPr lang="en-US" sz="397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some careers that interest you. 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>
                <a:schemeClr val="dk1"/>
              </a:buClr>
              <a:buSzPts val="3977"/>
              <a:buFont typeface="Arial"/>
              <a:buChar char="•"/>
            </a:pPr>
            <a:r>
              <a:rPr lang="en-US" sz="397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them to your electronic portfolio.</a:t>
            </a:r>
            <a:endParaRPr/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404</Words>
  <Application>Microsoft Office PowerPoint</Application>
  <PresentationFormat>On-screen Show (4:3)</PresentationFormat>
  <Paragraphs>81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Short Stack</vt:lpstr>
      <vt:lpstr>Trebuchet MS</vt:lpstr>
      <vt:lpstr>Georgia</vt:lpstr>
      <vt:lpstr>Calibri</vt:lpstr>
      <vt:lpstr>Arial</vt:lpstr>
      <vt:lpstr>Office Theme</vt:lpstr>
      <vt:lpstr>Slipstream</vt:lpstr>
      <vt:lpstr>I’M A CAREER SPECIALIST.  Now what do I do?</vt:lpstr>
      <vt:lpstr>In the process of being updated</vt:lpstr>
      <vt:lpstr>PowerPoint Presentation</vt:lpstr>
      <vt:lpstr>SOFT SKILLS</vt:lpstr>
      <vt:lpstr>SOFT SKILLS</vt:lpstr>
      <vt:lpstr>EVERYTHING ELSE WE DO TO HELP STUDENTS GET THERE!!</vt:lpstr>
      <vt:lpstr>What  we   do!  </vt:lpstr>
      <vt:lpstr>PowerPoint Presentation</vt:lpstr>
      <vt:lpstr>Where are you going?</vt:lpstr>
      <vt:lpstr>What will you need?</vt:lpstr>
      <vt:lpstr>What will happen when I get there?</vt:lpstr>
      <vt:lpstr>How do I prepare?</vt:lpstr>
      <vt:lpstr>What roads can you take? </vt:lpstr>
      <vt:lpstr>How much will it cost?</vt:lpstr>
      <vt:lpstr>Meanwhile….in the real world</vt:lpstr>
      <vt:lpstr>I’M A CAREER SPECIALIST.  Now what do I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A CAREER SPECIALIST.  Now what do I do?</dc:title>
  <dc:creator>Sherry Bess</dc:creator>
  <cp:lastModifiedBy>Jean H Rickenbaker</cp:lastModifiedBy>
  <cp:revision>2</cp:revision>
  <dcterms:modified xsi:type="dcterms:W3CDTF">2021-01-25T18:18:38Z</dcterms:modified>
</cp:coreProperties>
</file>